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622B-DF28-4CDC-B174-CB9D9AACD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0170B-3675-4846-A384-00089FC8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27F33-429B-4C9B-8DE0-BE341DCE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D83E-A0EA-4168-83F9-2739339E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31A2-0DD7-46FB-8611-231325E6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8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C2C8-2E81-4F85-8191-449BD1B3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EB40D-3633-499C-BB87-6ACCC1364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FFEEF-8528-4DAC-A137-B86DFD3F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AB19-99FC-4111-8852-9C549685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F0D92-1E25-4B7D-877C-629B50D2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C2607-9A0D-4EF2-BD5D-6B1C1F6A1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3E6BF-9B9B-446B-836F-DC8B4C84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A8417-CCC6-40EC-A18B-883D2D07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6E89B-AEBA-414D-8620-EB2CD6C9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5C414-02E4-4094-AD70-298C4426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0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2504-3ADA-47CD-8271-C4B5780E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98DE-FDE4-403E-9B85-DE86CE99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38FEF-88B0-49A7-8FE9-46FFA3C5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1F67C-894F-4F6C-9E99-D10A6AC1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78DE-A344-4413-8BC9-978A9F40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8120-9182-4848-B3AA-ABA1C300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1DB3B-F22D-4C13-AAA5-5EE6ACF21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C52B8-1FB6-41E7-84CC-B1BC319D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DAC86-05F2-4F6F-B6A1-B9DFE9D8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C225-6B1A-4CCC-BFBF-7972343E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0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0A21-BA3B-4614-8499-FEEF6B8C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A451C-5789-4654-8720-E9A8ABD7B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55F4A-76F6-4245-9A13-FDF0BBE7C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F9412-C7C5-43AA-BA47-22FD9281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120BA-ADCD-4B53-B454-13A43AC5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B3318-26DC-48B7-B01A-0DA23588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5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A778-E2DF-4984-BE9D-3A009DB8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56777-9F47-4F96-81A1-CF354BE1A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AC7A1-4AB9-416B-9782-D271873D7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144CE-C28F-4C4C-A0F0-EBD21A0A4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0F27-9479-4316-B1FD-E13FA4642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A02EB-A9DC-4DAC-BE4B-99768CC5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749D7-7B6C-4367-ABA4-907CB152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5D796-254B-4255-A13B-52564DBE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0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4576-1D69-40B0-8CC7-9A18D77F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50DC7-0AFB-49F4-B942-25C1B932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7DCDB-D7FC-48AC-B027-1500F998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9A8B8-AA45-4649-AD87-E8A38F47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85850-E4B9-43B2-8C11-FA3A8A96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D28AF-F452-4681-A0AA-007E9CFF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2B14A-22B0-42D2-96E3-D795EE51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CFAE-2770-4929-81EB-0EB927DC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5BE9-96EB-40CE-A2D0-D8336B49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7A651-AF97-4B5B-BDE8-D1D7E711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52276-0604-49D9-B9C5-3669DEF8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36718-00A8-42D6-8590-14BB738B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E656C-2100-4FB6-B337-82872CD6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5C97-EC3C-4B46-9A27-F367064F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272B0-CB06-4A34-92A1-F30BD816E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7EC7F-9AC9-488E-910C-F28CBA3E6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EA5F2-CB76-46E8-8D77-6397B774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1F6EE-2001-4E79-A720-306B8E94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A9603-BB3D-4990-BE27-7B0CE474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4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D3E0D-AFEB-4F68-81BE-056FBC99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EC0EA-92DE-4329-83E1-96F3E6E6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CBF36-A5BC-4384-9F3A-A57F7161F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F90CC-8ECB-4321-B3E2-FA010D8FE0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D654-082E-4796-859C-92409CB33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E42F5-B2FD-4393-9569-FA973790B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2FBE-954D-4426-9B53-FA731519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76979E-FAD9-4E50-91AC-B8A7D2E06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8" y="164068"/>
            <a:ext cx="7610763" cy="19292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0226F4-EC93-444D-88ED-C0DA64F10958}"/>
              </a:ext>
            </a:extLst>
          </p:cNvPr>
          <p:cNvSpPr/>
          <p:nvPr/>
        </p:nvSpPr>
        <p:spPr>
          <a:xfrm>
            <a:off x="69573" y="6038328"/>
            <a:ext cx="809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56C37"/>
                </a:solidFill>
                <a:latin typeface="Georgia" panose="02040502050405020303" pitchFamily="18" charset="0"/>
              </a:rPr>
              <a:t>     </a:t>
            </a:r>
            <a:r>
              <a:rPr lang="en-US" sz="3600" dirty="0">
                <a:solidFill>
                  <a:srgbClr val="043E60"/>
                </a:solidFill>
                <a:latin typeface="Avenir Black" panose="02000503020000020003" pitchFamily="2" charset="0"/>
              </a:rPr>
              <a:t>REGISTER AT PEDSLEEP.ORG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1DD7F74-63E8-DF49-8660-008131459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8" y="2045762"/>
            <a:ext cx="6230722" cy="382744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081575-25C9-5E42-AB2E-FA5E80BC4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00" y="2073403"/>
            <a:ext cx="2857548" cy="2969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8708ED-E4CB-184D-AD6C-B6D4BB8FC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81" y="5349493"/>
            <a:ext cx="4287383" cy="12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2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Black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</dc:creator>
  <cp:lastModifiedBy>World Sleep Society</cp:lastModifiedBy>
  <cp:revision>6</cp:revision>
  <dcterms:created xsi:type="dcterms:W3CDTF">2019-11-14T19:55:12Z</dcterms:created>
  <dcterms:modified xsi:type="dcterms:W3CDTF">2019-12-12T20:24:06Z</dcterms:modified>
</cp:coreProperties>
</file>